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E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93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CF4FF-5A61-4994-B56B-E96B1C190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8653" y="671418"/>
            <a:ext cx="4654809" cy="837821"/>
          </a:xfrm>
        </p:spPr>
        <p:txBody>
          <a:bodyPr>
            <a:normAutofit/>
          </a:bodyPr>
          <a:lstStyle/>
          <a:p>
            <a:r>
              <a:rPr lang="es-MX" sz="4000" dirty="0">
                <a:solidFill>
                  <a:srgbClr val="8E5E97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A0E1BB-03A2-44AA-A652-2AF1AA20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0727" y="1829397"/>
            <a:ext cx="6969369" cy="4778241"/>
          </a:xfrm>
        </p:spPr>
        <p:txBody>
          <a:bodyPr>
            <a:normAutofit fontScale="85000" lnSpcReduction="20000"/>
          </a:bodyPr>
          <a:lstStyle/>
          <a:p>
            <a:pPr marL="180000" algn="just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r>
              <a:rPr lang="es-MX" dirty="0"/>
              <a:t>Con fundamento en el artículo 310, numeral I del Código Electoral para el Estado de Coahuila de Zaragoza, que tiene por objeto, entre otros, contribuir al desarrollo de la vida democrática y al fortalecimiento de las convicciones humanistas, sociales y democráticas del Estado constitucional de derecho, esta fracción contenida en el artículo 21 de la Ley de acceso a la Información Pública y Protección de Datos Personales para el Estado de Coahuila </a:t>
            </a:r>
            <a:r>
              <a:rPr lang="es-MX" b="1" u="sng" dirty="0">
                <a:solidFill>
                  <a:srgbClr val="6F0579"/>
                </a:solidFill>
              </a:rPr>
              <a:t>NO es aplicable</a:t>
            </a:r>
            <a:r>
              <a:rPr lang="es-MX" dirty="0"/>
              <a:t>.</a:t>
            </a:r>
          </a:p>
          <a:p>
            <a:pPr marL="1800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endParaRPr lang="es-MX" dirty="0"/>
          </a:p>
          <a:p>
            <a:pPr algn="just">
              <a:lnSpc>
                <a:spcPct val="150000"/>
              </a:lnSpc>
            </a:pPr>
            <a:endParaRPr lang="es-MX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07" y="395066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466365" y="3857513"/>
            <a:ext cx="3234908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</a:t>
            </a:r>
            <a:r>
              <a:rPr lang="es-ES" sz="2400" dirty="0" err="1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fracc.</a:t>
            </a:r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 LI.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Mecanismos que midan el impacto ambiental.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354291" y="3488181"/>
            <a:ext cx="3459056" cy="2677656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03C28792-FDE5-9945-D504-5234D48D374A}"/>
              </a:ext>
            </a:extLst>
          </p:cNvPr>
          <p:cNvGrpSpPr/>
          <p:nvPr/>
        </p:nvGrpSpPr>
        <p:grpSpPr>
          <a:xfrm>
            <a:off x="5261535" y="147405"/>
            <a:ext cx="2687561" cy="1521913"/>
            <a:chOff x="5515535" y="242034"/>
            <a:chExt cx="2687561" cy="1521913"/>
          </a:xfrm>
        </p:grpSpPr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4EB54ECF-EF97-E3F9-C504-53FA8FF755A7}"/>
                </a:ext>
              </a:extLst>
            </p:cNvPr>
            <p:cNvSpPr/>
            <p:nvPr/>
          </p:nvSpPr>
          <p:spPr>
            <a:xfrm>
              <a:off x="5515535" y="242034"/>
              <a:ext cx="2371162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1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100" b="1" dirty="0">
                  <a:solidFill>
                    <a:srgbClr val="8E5D95"/>
                  </a:solidFill>
                </a:rPr>
                <a:t>28 de febrero de 2025</a:t>
              </a:r>
            </a:p>
          </p:txBody>
        </p:sp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5CA870C4-E57A-BF23-FCCB-ED84F0F879EA}"/>
                </a:ext>
              </a:extLst>
            </p:cNvPr>
            <p:cNvSpPr/>
            <p:nvPr/>
          </p:nvSpPr>
          <p:spPr>
            <a:xfrm>
              <a:off x="5515535" y="994506"/>
              <a:ext cx="2687561" cy="769441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es-MX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MX" sz="11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100" b="1" dirty="0">
                  <a:solidFill>
                    <a:srgbClr val="8E5D95"/>
                  </a:solidFill>
                </a:rPr>
                <a:t>C.P. Aída Leticia De la Garza Muñoz  </a:t>
              </a:r>
            </a:p>
            <a:p>
              <a:r>
                <a:rPr lang="es-MX" sz="1100" dirty="0">
                  <a:solidFill>
                    <a:schemeClr val="bg2">
                      <a:lumMod val="50000"/>
                    </a:schemeClr>
                  </a:solidFill>
                </a:rPr>
                <a:t>Directora Ejecutiva de Administración</a:t>
              </a:r>
              <a:endParaRPr lang="es-MX" sz="11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  <a:p>
              <a:endParaRPr lang="es-MX" sz="11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B469DDDE-9503-6128-23A8-B0C9E4C0FBBD}"/>
                </a:ext>
              </a:extLst>
            </p:cNvPr>
            <p:cNvSpPr/>
            <p:nvPr/>
          </p:nvSpPr>
          <p:spPr>
            <a:xfrm>
              <a:off x="5515535" y="589077"/>
              <a:ext cx="1930465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</a:p>
            <a:p>
              <a:r>
                <a:rPr lang="es-ES" sz="1200" b="1" dirty="0">
                  <a:solidFill>
                    <a:srgbClr val="8E5D95"/>
                  </a:solidFill>
                </a:rPr>
                <a:t>01 al 28 de febrero de 2025</a:t>
              </a:r>
              <a:endParaRPr lang="es-MX" sz="1200" b="1" dirty="0">
                <a:solidFill>
                  <a:srgbClr val="8E5D95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144</Words>
  <Application>Microsoft Office PowerPoint</Application>
  <PresentationFormat>Panorámica</PresentationFormat>
  <Paragraphs>11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Nota informativa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Yolanda Medrano</cp:lastModifiedBy>
  <cp:revision>96</cp:revision>
  <dcterms:created xsi:type="dcterms:W3CDTF">2018-06-12T17:38:37Z</dcterms:created>
  <dcterms:modified xsi:type="dcterms:W3CDTF">2025-03-05T00:02:00Z</dcterms:modified>
</cp:coreProperties>
</file>